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2" r:id="rId2"/>
    <p:sldId id="275" r:id="rId3"/>
    <p:sldId id="257" r:id="rId4"/>
    <p:sldId id="258" r:id="rId5"/>
    <p:sldId id="259" r:id="rId6"/>
    <p:sldId id="260" r:id="rId7"/>
    <p:sldId id="283" r:id="rId8"/>
    <p:sldId id="285" r:id="rId9"/>
    <p:sldId id="284" r:id="rId10"/>
    <p:sldId id="269" r:id="rId11"/>
    <p:sldId id="264" r:id="rId12"/>
    <p:sldId id="288" r:id="rId13"/>
    <p:sldId id="286" r:id="rId14"/>
    <p:sldId id="289" r:id="rId15"/>
    <p:sldId id="281" r:id="rId16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78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9259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774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95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50638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638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274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1264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80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378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217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99397-DC5D-4928-92DF-AB118F874AB0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D004B-CADF-4EE6-BB97-1154E8138B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316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Longneck Lagoon EEC</a:t>
            </a:r>
            <a:endParaRPr lang="en-AU" dirty="0"/>
          </a:p>
        </p:txBody>
      </p:sp>
      <p:pic>
        <p:nvPicPr>
          <p:cNvPr id="4" name="Content Placeholder 3" descr="Driveway entrance with large sign." title="Entrance to Longneck Lagoon EEC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80" y="1825625"/>
            <a:ext cx="57910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156" y="514382"/>
            <a:ext cx="11153422" cy="1111218"/>
          </a:xfrm>
        </p:spPr>
        <p:txBody>
          <a:bodyPr>
            <a:noAutofit/>
          </a:bodyPr>
          <a:lstStyle/>
          <a:p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</a:t>
            </a:r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rubbish in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bins.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Three different coloured bins for different rubbish." title="Rubbish bin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96" y="1625600"/>
            <a:ext cx="6661369" cy="4996028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116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45" y="398991"/>
            <a:ext cx="10515600" cy="1325563"/>
          </a:xfrm>
        </p:spPr>
        <p:txBody>
          <a:bodyPr>
            <a:noAutofit/>
          </a:bodyPr>
          <a:lstStyle/>
          <a:p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walk on lots </a:t>
            </a:r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bush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paths. </a:t>
            </a:r>
            <a:r>
              <a:rPr lang="en-AU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AU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see, hear and smell different things.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Dirt paths lead to different areas at Longneck Lagoon." title="Bush path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8" y="1724554"/>
            <a:ext cx="6512398" cy="4884300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7599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about the woodland.</a:t>
            </a:r>
            <a:endParaRPr lang="en-AU" dirty="0"/>
          </a:p>
        </p:txBody>
      </p:sp>
      <p:pic>
        <p:nvPicPr>
          <p:cNvPr id="5" name="Content Placeholder 4" descr="Children sitting on a mat listening to the sounds of the woodland." title="Windows on the woodland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  <a:ln w="25400">
            <a:solidFill>
              <a:schemeClr val="accent1"/>
            </a:solidFill>
          </a:ln>
        </p:spPr>
      </p:pic>
      <p:pic>
        <p:nvPicPr>
          <p:cNvPr id="6" name="Content Placeholder 5" descr="Children sitting on a mat sketching leaves they have found on the ground." title="Leaf sketch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04496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walk through the bush and make a map of your walk with natural objects.</a:t>
            </a:r>
            <a:endParaRPr lang="en-AU" dirty="0"/>
          </a:p>
        </p:txBody>
      </p:sp>
      <p:pic>
        <p:nvPicPr>
          <p:cNvPr id="7" name="Content Placeholder 6" descr="Students using natural objects to make a map." title="Nature maps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52" y="1825625"/>
            <a:ext cx="2447627" cy="4351338"/>
          </a:xfrm>
          <a:ln w="25400">
            <a:solidFill>
              <a:schemeClr val="accent1"/>
            </a:solidFill>
          </a:ln>
        </p:spPr>
      </p:pic>
      <p:pic>
        <p:nvPicPr>
          <p:cNvPr id="8" name="Content Placeholder 7" descr="Students using natural objects to make a map." title="Nature map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45" y="2058194"/>
            <a:ext cx="5181600" cy="3886200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8481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 a walk looking for a new home for a possum.</a:t>
            </a:r>
            <a:endParaRPr lang="en-AU" dirty="0"/>
          </a:p>
        </p:txBody>
      </p:sp>
      <p:pic>
        <p:nvPicPr>
          <p:cNvPr id="5" name="Content Placeholder 4" descr="Students sitting on a map showing their sketches of a tree." title="Tree sketch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0702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22" y="365125"/>
            <a:ext cx="11480800" cy="1325563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the day you will go back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school </a:t>
            </a:r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bus.</a:t>
            </a:r>
          </a:p>
        </p:txBody>
      </p:sp>
      <p:pic>
        <p:nvPicPr>
          <p:cNvPr id="5" name="Content Placeholder 4" descr="Students lined up beside a bus to begin boarding for the return trip to school." title="Getting on the bu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659" y="1825624"/>
            <a:ext cx="6100233" cy="4575175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215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717" y="522510"/>
            <a:ext cx="11794816" cy="1280890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bus will take you to Longneck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Lagoon EEC.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Students disembarking a bus at the side of road in front of Longneck Lagoon and lining up by the gate." title="Arriving by bu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510" y="1825625"/>
            <a:ext cx="6163381" cy="4622536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58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42" y="499932"/>
            <a:ext cx="8332957" cy="1057935"/>
          </a:xfrm>
        </p:spPr>
        <p:txBody>
          <a:bodyPr>
            <a:noAutofit/>
          </a:bodyPr>
          <a:lstStyle/>
          <a:p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walk along the driveway.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The gravel driveway leading to the school with trees on either side." title="Driveway at Longneck Lagoon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891" y="1790400"/>
            <a:ext cx="6292532" cy="4719400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9692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59" y="517656"/>
            <a:ext cx="4570502" cy="1280890"/>
          </a:xfrm>
        </p:spPr>
        <p:txBody>
          <a:bodyPr>
            <a:noAutofit/>
          </a:bodyPr>
          <a:lstStyle/>
          <a:p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office.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The office building at Longneck Lagoon." title="Office buildi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1877568"/>
            <a:ext cx="6124679" cy="4593510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850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86" y="511334"/>
            <a:ext cx="5770750" cy="1280890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classroom.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The classroom and seating area at Longneck Lagoon." title="Classroom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76" y="1792224"/>
            <a:ext cx="6285314" cy="4713986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16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78" y="558521"/>
            <a:ext cx="11151219" cy="1280890"/>
          </a:xfrm>
        </p:spPr>
        <p:txBody>
          <a:bodyPr>
            <a:noAutofit/>
          </a:bodyPr>
          <a:lstStyle/>
          <a:p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where you will be sitting and where you will eat your recess and lunch.</a:t>
            </a:r>
            <a:endParaRPr lang="en-AU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 descr="Picnic tables outside the classroom at Longneck Lagoon." title="Tables outside the classroom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442" y="1942047"/>
            <a:ext cx="6179538" cy="4634655"/>
          </a:xfr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44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leave your bags here – they will be safe.</a:t>
            </a:r>
            <a:endParaRPr lang="en-AU" dirty="0"/>
          </a:p>
        </p:txBody>
      </p:sp>
      <p:pic>
        <p:nvPicPr>
          <p:cNvPr id="4" name="Content Placeholder 3" descr="Student bags on seats at the picnic tables." title="Bags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3708" y="1825625"/>
            <a:ext cx="57845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teachers will talk to you about your day.</a:t>
            </a:r>
            <a:endParaRPr lang="en-AU" dirty="0"/>
          </a:p>
        </p:txBody>
      </p:sp>
      <p:pic>
        <p:nvPicPr>
          <p:cNvPr id="4" name="Content Placeholder 3" descr="Teacher talking to students at Longneck Lagoon." title="Teacher instructio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2762" y="1825625"/>
            <a:ext cx="57864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2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toilets you will use are composting </a:t>
            </a:r>
            <a:r>
              <a:rPr lang="en-AU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toilets and they will smell different.</a:t>
            </a:r>
            <a:endParaRPr lang="en-AU" dirty="0"/>
          </a:p>
        </p:txBody>
      </p:sp>
      <p:pic>
        <p:nvPicPr>
          <p:cNvPr id="5" name="Content Placeholder 4" descr="Wooden ramp leading to the student toilets." title="Student toilet block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9108" y="1825625"/>
            <a:ext cx="3279784" cy="4351338"/>
          </a:xfrm>
          <a:prstGeom prst="rect">
            <a:avLst/>
          </a:prstGeom>
        </p:spPr>
      </p:pic>
      <p:pic>
        <p:nvPicPr>
          <p:cNvPr id="6" name="Content Placeholder 5" descr="Student toilet and hand basin." title="Toilet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23838" y="1825625"/>
            <a:ext cx="32783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</TotalTime>
  <Words>168</Words>
  <Application>Microsoft Office PowerPoint</Application>
  <PresentationFormat>Widescreen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Welcome to Longneck Lagoon EEC</vt:lpstr>
      <vt:lpstr>A bus will take you to Longneck Lagoon EEC.</vt:lpstr>
      <vt:lpstr>You will walk along the driveway.</vt:lpstr>
      <vt:lpstr>This is the office.</vt:lpstr>
      <vt:lpstr>This is the classroom.</vt:lpstr>
      <vt:lpstr>This is where you will be sitting and where you will eat your recess and lunch.</vt:lpstr>
      <vt:lpstr>You will leave your bags here – they will be safe.</vt:lpstr>
      <vt:lpstr>The teachers will talk to you about your day.</vt:lpstr>
      <vt:lpstr>The toilets you will use are composting toilets and they will smell different.</vt:lpstr>
      <vt:lpstr>You will put your rubbish in different bins.</vt:lpstr>
      <vt:lpstr>You will walk on lots of bush paths. You will see, hear and smell different things.</vt:lpstr>
      <vt:lpstr>You will learn about the woodland.</vt:lpstr>
      <vt:lpstr>You will walk through the bush and make a map of your walk with natural objects.</vt:lpstr>
      <vt:lpstr>You will go on a walk looking for a new home for a possum.</vt:lpstr>
      <vt:lpstr>At the end of the day you will go back to school on the bus.</vt:lpstr>
    </vt:vector>
  </TitlesOfParts>
  <Company>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Whitehead, Vicky</dc:creator>
  <cp:lastModifiedBy>Whitehead, Vicky</cp:lastModifiedBy>
  <cp:revision>38</cp:revision>
  <cp:lastPrinted>2019-03-11T21:50:55Z</cp:lastPrinted>
  <dcterms:created xsi:type="dcterms:W3CDTF">2018-09-06T00:54:23Z</dcterms:created>
  <dcterms:modified xsi:type="dcterms:W3CDTF">2019-05-07T03:34:17Z</dcterms:modified>
</cp:coreProperties>
</file>